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60" r:id="rId4"/>
    <p:sldId id="258" r:id="rId5"/>
    <p:sldId id="261" r:id="rId6"/>
    <p:sldId id="259" r:id="rId7"/>
    <p:sldId id="262" r:id="rId8"/>
    <p:sldId id="263"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8" d="100"/>
          <a:sy n="118" d="100"/>
        </p:scale>
        <p:origin x="-7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6F4033A1-85B5-4F2E-8853-675BF6058668}" type="datetimeFigureOut">
              <a:rPr lang="en-US" smtClean="0"/>
              <a:t>11/13/2013</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DCA811E-1ED6-49B7-9B38-B3C735164A81}"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4033A1-85B5-4F2E-8853-675BF6058668}" type="datetimeFigureOut">
              <a:rPr lang="en-US" smtClean="0"/>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A811E-1ED6-49B7-9B38-B3C735164A8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4033A1-85B5-4F2E-8853-675BF6058668}" type="datetimeFigureOut">
              <a:rPr lang="en-US" smtClean="0"/>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A811E-1ED6-49B7-9B38-B3C735164A8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4033A1-85B5-4F2E-8853-675BF6058668}" type="datetimeFigureOut">
              <a:rPr lang="en-US" smtClean="0"/>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A811E-1ED6-49B7-9B38-B3C735164A8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4033A1-85B5-4F2E-8853-675BF6058668}" type="datetimeFigureOut">
              <a:rPr lang="en-US" smtClean="0"/>
              <a:t>11/13/2013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CA811E-1ED6-49B7-9B38-B3C735164A8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6F4033A1-85B5-4F2E-8853-675BF6058668}" type="datetimeFigureOut">
              <a:rPr lang="en-US" smtClean="0"/>
              <a:t>11/13/2013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CA811E-1ED6-49B7-9B38-B3C735164A81}"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F4033A1-85B5-4F2E-8853-675BF6058668}" type="datetimeFigureOut">
              <a:rPr lang="en-US" smtClean="0"/>
              <a:t>11/13/2013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CA811E-1ED6-49B7-9B38-B3C735164A8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4033A1-85B5-4F2E-8853-675BF6058668}" type="datetimeFigureOut">
              <a:rPr lang="en-US" smtClean="0"/>
              <a:t>11/13/2013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CA811E-1ED6-49B7-9B38-B3C735164A8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4033A1-85B5-4F2E-8853-675BF6058668}" type="datetimeFigureOut">
              <a:rPr lang="en-US" smtClean="0"/>
              <a:t>11/13/2013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CA811E-1ED6-49B7-9B38-B3C735164A8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F4033A1-85B5-4F2E-8853-675BF6058668}" type="datetimeFigureOut">
              <a:rPr lang="en-US" smtClean="0"/>
              <a:t>11/13/2013</a:t>
            </a:fld>
            <a:endParaRPr lang="en-US"/>
          </a:p>
        </p:txBody>
      </p:sp>
      <p:sp>
        <p:nvSpPr>
          <p:cNvPr id="7" name="Slide Number Placeholder 6"/>
          <p:cNvSpPr>
            <a:spLocks noGrp="1"/>
          </p:cNvSpPr>
          <p:nvPr>
            <p:ph type="sldNum" sz="quarter" idx="12"/>
          </p:nvPr>
        </p:nvSpPr>
        <p:spPr/>
        <p:txBody>
          <a:bodyPr/>
          <a:lstStyle/>
          <a:p>
            <a:fld id="{FDCA811E-1ED6-49B7-9B38-B3C735164A81}"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4033A1-85B5-4F2E-8853-675BF6058668}" type="datetimeFigureOut">
              <a:rPr lang="en-US" smtClean="0"/>
              <a:t>11/13/2013</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FDCA811E-1ED6-49B7-9B38-B3C735164A8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6F4033A1-85B5-4F2E-8853-675BF6058668}" type="datetimeFigureOut">
              <a:rPr lang="en-US" smtClean="0"/>
              <a:t>11/13/2013</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DCA811E-1ED6-49B7-9B38-B3C735164A8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Grade 6 Social</a:t>
            </a:r>
            <a:endParaRPr lang="en-US" dirty="0"/>
          </a:p>
        </p:txBody>
      </p:sp>
      <p:sp>
        <p:nvSpPr>
          <p:cNvPr id="3" name="Subtitle 2"/>
          <p:cNvSpPr>
            <a:spLocks noGrp="1"/>
          </p:cNvSpPr>
          <p:nvPr>
            <p:ph type="subTitle" idx="1"/>
          </p:nvPr>
        </p:nvSpPr>
        <p:spPr/>
        <p:txBody>
          <a:bodyPr>
            <a:normAutofit/>
          </a:bodyPr>
          <a:lstStyle/>
          <a:p>
            <a:r>
              <a:rPr lang="en-US" dirty="0" smtClean="0"/>
              <a:t>The Canadian Charter of Rights and Freedoms</a:t>
            </a:r>
            <a:endParaRPr lang="en-US" dirty="0"/>
          </a:p>
        </p:txBody>
      </p:sp>
    </p:spTree>
    <p:extLst>
      <p:ext uri="{BB962C8B-B14F-4D97-AF65-F5344CB8AC3E}">
        <p14:creationId xmlns:p14="http://schemas.microsoft.com/office/powerpoint/2010/main" val="35508440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09600"/>
            <a:ext cx="7772400" cy="1470025"/>
          </a:xfrm>
        </p:spPr>
        <p:txBody>
          <a:bodyPr/>
          <a:lstStyle/>
          <a:p>
            <a:r>
              <a:rPr lang="en-US" dirty="0" smtClean="0"/>
              <a:t>Charter protects our freedom to</a:t>
            </a:r>
            <a:endParaRPr lang="en-US" dirty="0"/>
          </a:p>
        </p:txBody>
      </p:sp>
      <p:sp>
        <p:nvSpPr>
          <p:cNvPr id="3" name="Subtitle 2"/>
          <p:cNvSpPr>
            <a:spLocks noGrp="1"/>
          </p:cNvSpPr>
          <p:nvPr>
            <p:ph type="subTitle" idx="1"/>
          </p:nvPr>
        </p:nvSpPr>
        <p:spPr>
          <a:xfrm>
            <a:off x="1066800" y="2133600"/>
            <a:ext cx="6400800" cy="4343400"/>
          </a:xfrm>
        </p:spPr>
        <p:txBody>
          <a:bodyPr>
            <a:noAutofit/>
          </a:bodyPr>
          <a:lstStyle/>
          <a:p>
            <a:pPr marL="457200" indent="-457200">
              <a:buFont typeface="Arial" pitchFamily="34" charset="0"/>
              <a:buChar char="•"/>
            </a:pPr>
            <a:r>
              <a:rPr lang="en-US" sz="3200" dirty="0" smtClean="0"/>
              <a:t>Meet peacefully with others</a:t>
            </a:r>
          </a:p>
          <a:p>
            <a:pPr marL="457200" indent="-457200">
              <a:buFont typeface="Arial" pitchFamily="34" charset="0"/>
              <a:buChar char="•"/>
            </a:pPr>
            <a:r>
              <a:rPr lang="en-US" sz="3200" dirty="0" smtClean="0"/>
              <a:t>Give our opinions in newspaper and other media</a:t>
            </a:r>
          </a:p>
          <a:p>
            <a:pPr marL="457200" indent="-457200">
              <a:buFont typeface="Arial" pitchFamily="34" charset="0"/>
              <a:buChar char="•"/>
            </a:pPr>
            <a:r>
              <a:rPr lang="en-US" sz="3200" dirty="0" smtClean="0"/>
              <a:t>Say what we think</a:t>
            </a:r>
          </a:p>
          <a:p>
            <a:pPr marL="457200" indent="-457200">
              <a:buFont typeface="Arial" pitchFamily="34" charset="0"/>
              <a:buChar char="•"/>
            </a:pPr>
            <a:r>
              <a:rPr lang="en-US" sz="3200" dirty="0" smtClean="0"/>
              <a:t>Think and believe what we like</a:t>
            </a:r>
          </a:p>
          <a:p>
            <a:pPr marL="457200" indent="-457200">
              <a:buFont typeface="Arial" pitchFamily="34" charset="0"/>
              <a:buChar char="•"/>
            </a:pPr>
            <a:r>
              <a:rPr lang="en-US" sz="3200" dirty="0" smtClean="0"/>
              <a:t>Follow any religion we choose</a:t>
            </a:r>
            <a:endParaRPr lang="en-US" sz="3200" dirty="0"/>
          </a:p>
        </p:txBody>
      </p:sp>
    </p:spTree>
    <p:extLst>
      <p:ext uri="{BB962C8B-B14F-4D97-AF65-F5344CB8AC3E}">
        <p14:creationId xmlns:p14="http://schemas.microsoft.com/office/powerpoint/2010/main" val="1472172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85800"/>
            <a:ext cx="7772400" cy="1470025"/>
          </a:xfrm>
        </p:spPr>
        <p:txBody>
          <a:bodyPr/>
          <a:lstStyle/>
          <a:p>
            <a:r>
              <a:rPr lang="en-US" dirty="0" smtClean="0"/>
              <a:t>Individual Rights</a:t>
            </a:r>
            <a:endParaRPr lang="en-US" dirty="0"/>
          </a:p>
        </p:txBody>
      </p:sp>
      <p:sp>
        <p:nvSpPr>
          <p:cNvPr id="3" name="Subtitle 2"/>
          <p:cNvSpPr>
            <a:spLocks noGrp="1"/>
          </p:cNvSpPr>
          <p:nvPr>
            <p:ph type="subTitle" idx="1"/>
          </p:nvPr>
        </p:nvSpPr>
        <p:spPr>
          <a:xfrm>
            <a:off x="1371600" y="2362200"/>
            <a:ext cx="6400800" cy="3276600"/>
          </a:xfrm>
        </p:spPr>
        <p:txBody>
          <a:bodyPr>
            <a:normAutofit/>
          </a:bodyPr>
          <a:lstStyle/>
          <a:p>
            <a:r>
              <a:rPr lang="en-US" sz="3600" dirty="0" smtClean="0"/>
              <a:t>Rights that you are entitled to as a person.</a:t>
            </a:r>
          </a:p>
          <a:p>
            <a:r>
              <a:rPr lang="en-US" sz="3600" dirty="0" smtClean="0"/>
              <a:t>One job of the government is to identify and protect people’s individual rights.</a:t>
            </a:r>
            <a:endParaRPr lang="en-US" sz="3600" dirty="0"/>
          </a:p>
        </p:txBody>
      </p:sp>
    </p:spTree>
    <p:extLst>
      <p:ext uri="{BB962C8B-B14F-4D97-AF65-F5344CB8AC3E}">
        <p14:creationId xmlns:p14="http://schemas.microsoft.com/office/powerpoint/2010/main" val="34671689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772400" cy="1470025"/>
          </a:xfrm>
        </p:spPr>
        <p:txBody>
          <a:bodyPr/>
          <a:lstStyle/>
          <a:p>
            <a:r>
              <a:rPr lang="en-US" dirty="0" smtClean="0"/>
              <a:t>(Individual Rights)Citizen Rights</a:t>
            </a:r>
            <a:endParaRPr lang="en-US" dirty="0"/>
          </a:p>
        </p:txBody>
      </p:sp>
      <p:sp>
        <p:nvSpPr>
          <p:cNvPr id="3" name="Subtitle 2"/>
          <p:cNvSpPr>
            <a:spLocks noGrp="1"/>
          </p:cNvSpPr>
          <p:nvPr>
            <p:ph type="subTitle" idx="1"/>
          </p:nvPr>
        </p:nvSpPr>
        <p:spPr>
          <a:xfrm>
            <a:off x="1143000" y="2133600"/>
            <a:ext cx="6400800" cy="3962400"/>
          </a:xfrm>
        </p:spPr>
        <p:txBody>
          <a:bodyPr>
            <a:normAutofit/>
          </a:bodyPr>
          <a:lstStyle/>
          <a:p>
            <a:r>
              <a:rPr lang="en-US" sz="4000" dirty="0" smtClean="0"/>
              <a:t>Democratic Rights</a:t>
            </a:r>
          </a:p>
          <a:p>
            <a:pPr marL="457200" indent="-457200">
              <a:buFont typeface="Arial" pitchFamily="34" charset="0"/>
              <a:buChar char="•"/>
            </a:pPr>
            <a:r>
              <a:rPr lang="en-US" sz="4000" dirty="0" smtClean="0"/>
              <a:t>All citizens have the right to vote in federal and provincial elections. Have the right to run for office.</a:t>
            </a:r>
          </a:p>
        </p:txBody>
      </p:sp>
    </p:spTree>
    <p:extLst>
      <p:ext uri="{BB962C8B-B14F-4D97-AF65-F5344CB8AC3E}">
        <p14:creationId xmlns:p14="http://schemas.microsoft.com/office/powerpoint/2010/main" val="4874429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Individual Rights</a:t>
            </a:r>
            <a:endParaRPr lang="en-US" dirty="0"/>
          </a:p>
        </p:txBody>
      </p:sp>
      <p:sp>
        <p:nvSpPr>
          <p:cNvPr id="3" name="Content Placeholder 2"/>
          <p:cNvSpPr>
            <a:spLocks noGrp="1"/>
          </p:cNvSpPr>
          <p:nvPr>
            <p:ph idx="1"/>
          </p:nvPr>
        </p:nvSpPr>
        <p:spPr/>
        <p:txBody>
          <a:bodyPr/>
          <a:lstStyle/>
          <a:p>
            <a:r>
              <a:rPr lang="en-US" sz="4000" dirty="0" smtClean="0"/>
              <a:t>Equality Rights: treating everyone the same regardless of factors such as gender, race, or religion.</a:t>
            </a:r>
          </a:p>
          <a:p>
            <a:endParaRPr lang="en-US" dirty="0"/>
          </a:p>
        </p:txBody>
      </p:sp>
    </p:spTree>
    <p:extLst>
      <p:ext uri="{BB962C8B-B14F-4D97-AF65-F5344CB8AC3E}">
        <p14:creationId xmlns:p14="http://schemas.microsoft.com/office/powerpoint/2010/main" val="365666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762000"/>
            <a:ext cx="7772400" cy="1470025"/>
          </a:xfrm>
        </p:spPr>
        <p:txBody>
          <a:bodyPr/>
          <a:lstStyle/>
          <a:p>
            <a:r>
              <a:rPr lang="en-US" dirty="0" smtClean="0"/>
              <a:t>Citizens Rights</a:t>
            </a:r>
            <a:endParaRPr lang="en-US" dirty="0"/>
          </a:p>
        </p:txBody>
      </p:sp>
      <p:sp>
        <p:nvSpPr>
          <p:cNvPr id="3" name="Subtitle 2"/>
          <p:cNvSpPr>
            <a:spLocks noGrp="1"/>
          </p:cNvSpPr>
          <p:nvPr>
            <p:ph type="subTitle" idx="1"/>
          </p:nvPr>
        </p:nvSpPr>
        <p:spPr>
          <a:xfrm>
            <a:off x="1371600" y="2286000"/>
            <a:ext cx="6400800" cy="3352800"/>
          </a:xfrm>
        </p:spPr>
        <p:txBody>
          <a:bodyPr>
            <a:normAutofit/>
          </a:bodyPr>
          <a:lstStyle/>
          <a:p>
            <a:r>
              <a:rPr lang="en-US" sz="2800" dirty="0" smtClean="0"/>
              <a:t>Mobility Rights</a:t>
            </a:r>
          </a:p>
          <a:p>
            <a:r>
              <a:rPr lang="en-US" sz="2800" dirty="0" smtClean="0"/>
              <a:t>Give the citizens the right to travel freely within Canada and to move anywhere within the country to live and work. They can also enter, remain, or leave whenever they wish.</a:t>
            </a:r>
          </a:p>
          <a:p>
            <a:endParaRPr lang="en-US" dirty="0"/>
          </a:p>
        </p:txBody>
      </p:sp>
    </p:spTree>
    <p:extLst>
      <p:ext uri="{BB962C8B-B14F-4D97-AF65-F5344CB8AC3E}">
        <p14:creationId xmlns:p14="http://schemas.microsoft.com/office/powerpoint/2010/main" val="15186601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Collective Rights</a:t>
            </a:r>
            <a:endParaRPr lang="en-US" dirty="0"/>
          </a:p>
        </p:txBody>
      </p:sp>
      <p:sp>
        <p:nvSpPr>
          <p:cNvPr id="3" name="Content Placeholder 2"/>
          <p:cNvSpPr>
            <a:spLocks noGrp="1"/>
          </p:cNvSpPr>
          <p:nvPr>
            <p:ph idx="1"/>
          </p:nvPr>
        </p:nvSpPr>
        <p:spPr/>
        <p:txBody>
          <a:bodyPr>
            <a:normAutofit/>
          </a:bodyPr>
          <a:lstStyle/>
          <a:p>
            <a:r>
              <a:rPr lang="en-US" sz="4000" dirty="0" smtClean="0"/>
              <a:t>Protects a group</a:t>
            </a:r>
          </a:p>
          <a:p>
            <a:r>
              <a:rPr lang="en-US" sz="4000" dirty="0" smtClean="0"/>
              <a:t>Individuals who are part of a group that has collective rights are entitled to these rights.</a:t>
            </a:r>
          </a:p>
          <a:p>
            <a:pPr marL="0" indent="0">
              <a:buNone/>
            </a:pPr>
            <a:endParaRPr lang="en-US" sz="4000" dirty="0"/>
          </a:p>
        </p:txBody>
      </p:sp>
    </p:spTree>
    <p:extLst>
      <p:ext uri="{BB962C8B-B14F-4D97-AF65-F5344CB8AC3E}">
        <p14:creationId xmlns:p14="http://schemas.microsoft.com/office/powerpoint/2010/main" val="483893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7772400" cy="1470025"/>
          </a:xfrm>
        </p:spPr>
        <p:txBody>
          <a:bodyPr/>
          <a:lstStyle/>
          <a:p>
            <a:r>
              <a:rPr lang="en-US" dirty="0" smtClean="0"/>
              <a:t>Collective Rights</a:t>
            </a:r>
            <a:endParaRPr lang="en-US" dirty="0"/>
          </a:p>
        </p:txBody>
      </p:sp>
      <p:sp>
        <p:nvSpPr>
          <p:cNvPr id="3" name="Subtitle 2"/>
          <p:cNvSpPr>
            <a:spLocks noGrp="1"/>
          </p:cNvSpPr>
          <p:nvPr>
            <p:ph type="subTitle" idx="1"/>
          </p:nvPr>
        </p:nvSpPr>
        <p:spPr>
          <a:xfrm>
            <a:off x="1295400" y="2362200"/>
            <a:ext cx="6400800" cy="3048000"/>
          </a:xfrm>
        </p:spPr>
        <p:txBody>
          <a:bodyPr>
            <a:normAutofit/>
          </a:bodyPr>
          <a:lstStyle/>
          <a:p>
            <a:pPr marL="457200" indent="-457200">
              <a:buFont typeface="Arial" pitchFamily="34" charset="0"/>
              <a:buChar char="•"/>
            </a:pPr>
            <a:r>
              <a:rPr lang="en-US" sz="4400" dirty="0" smtClean="0"/>
              <a:t>Aboriginal Rights</a:t>
            </a:r>
          </a:p>
          <a:p>
            <a:pPr marL="457200" indent="-457200">
              <a:buFont typeface="Arial" pitchFamily="34" charset="0"/>
              <a:buChar char="•"/>
            </a:pPr>
            <a:r>
              <a:rPr lang="en-US" sz="4400" dirty="0" smtClean="0"/>
              <a:t>French and English language groups</a:t>
            </a:r>
            <a:endParaRPr lang="en-US" sz="4400" dirty="0"/>
          </a:p>
        </p:txBody>
      </p:sp>
    </p:spTree>
    <p:extLst>
      <p:ext uri="{BB962C8B-B14F-4D97-AF65-F5344CB8AC3E}">
        <p14:creationId xmlns:p14="http://schemas.microsoft.com/office/powerpoint/2010/main" val="39795846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pPr marL="0" indent="0">
              <a:buNone/>
            </a:pPr>
            <a:r>
              <a:rPr lang="en-US" dirty="0" smtClean="0"/>
              <a:t>Individual or Collective </a:t>
            </a:r>
            <a:r>
              <a:rPr lang="en-US" dirty="0" smtClean="0"/>
              <a:t>Rights?:</a:t>
            </a:r>
            <a:endParaRPr lang="en-US" dirty="0" smtClean="0"/>
          </a:p>
          <a:p>
            <a:r>
              <a:rPr lang="en-US" dirty="0" smtClean="0"/>
              <a:t>Aboriginal people have the right to hunt and fish out of season</a:t>
            </a:r>
          </a:p>
          <a:p>
            <a:r>
              <a:rPr lang="en-US" dirty="0" smtClean="0"/>
              <a:t>A person cannot be put in jail without a fair trial</a:t>
            </a:r>
          </a:p>
          <a:p>
            <a:r>
              <a:rPr lang="en-US" dirty="0" smtClean="0"/>
              <a:t>People have the right to own private property</a:t>
            </a:r>
          </a:p>
          <a:p>
            <a:endParaRPr lang="en-US" dirty="0" smtClean="0"/>
          </a:p>
          <a:p>
            <a:endParaRPr lang="en-US" dirty="0"/>
          </a:p>
        </p:txBody>
      </p:sp>
    </p:spTree>
    <p:extLst>
      <p:ext uri="{BB962C8B-B14F-4D97-AF65-F5344CB8AC3E}">
        <p14:creationId xmlns:p14="http://schemas.microsoft.com/office/powerpoint/2010/main" val="18661494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70</TotalTime>
  <Words>223</Words>
  <Application>Microsoft Office PowerPoint</Application>
  <PresentationFormat>On-screen Show (4:3)</PresentationFormat>
  <Paragraphs>30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Austin</vt:lpstr>
      <vt:lpstr>Grade 6 Social</vt:lpstr>
      <vt:lpstr>Charter protects our freedom to</vt:lpstr>
      <vt:lpstr>Individual Rights</vt:lpstr>
      <vt:lpstr>(Individual Rights)Citizen Rights</vt:lpstr>
      <vt:lpstr>Individual Rights</vt:lpstr>
      <vt:lpstr>Citizens Rights</vt:lpstr>
      <vt:lpstr>Collective Rights</vt:lpstr>
      <vt:lpstr>Collective Rights</vt:lpstr>
      <vt:lpstr>Review</vt:lpstr>
    </vt:vector>
  </TitlesOfParts>
  <Company>ECSD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Grade 6 Social</dc:title>
  <dc:creator>Vangen-Blythe, Laura</dc:creator>
  <cp:lastModifiedBy>Williams, Tannis</cp:lastModifiedBy>
  <cp:revision>6</cp:revision>
  <dcterms:created xsi:type="dcterms:W3CDTF">2010-12-03T14:54:07Z</dcterms:created>
  <dcterms:modified xsi:type="dcterms:W3CDTF">2013-11-13T20:27:40Z</dcterms:modified>
</cp:coreProperties>
</file>